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D35A37-646A-4252-A1A1-8827BA70ADD2}" v="1" dt="2023-08-10T01:42:37.6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5D35A37-646A-4252-A1A1-8827BA70ADD2}"/>
    <pc:docChg chg="custSel modSld">
      <pc:chgData name="Narelle Wheaton" userId="6e1b2b30-480e-4f91-806b-6735d5b9e446" providerId="ADAL" clId="{A5D35A37-646A-4252-A1A1-8827BA70ADD2}" dt="2023-08-10T01:42:53.490" v="32" actId="1076"/>
      <pc:docMkLst>
        <pc:docMk/>
      </pc:docMkLst>
      <pc:sldChg chg="modSp mod">
        <pc:chgData name="Narelle Wheaton" userId="6e1b2b30-480e-4f91-806b-6735d5b9e446" providerId="ADAL" clId="{A5D35A37-646A-4252-A1A1-8827BA70ADD2}" dt="2023-08-10T01:41:54.818" v="16" actId="1076"/>
        <pc:sldMkLst>
          <pc:docMk/>
          <pc:sldMk cId="913246515" sldId="256"/>
        </pc:sldMkLst>
        <pc:spChg chg="mod">
          <ac:chgData name="Narelle Wheaton" userId="6e1b2b30-480e-4f91-806b-6735d5b9e446" providerId="ADAL" clId="{A5D35A37-646A-4252-A1A1-8827BA70ADD2}" dt="2023-08-10T01:41:54.818" v="16" actId="1076"/>
          <ac:spMkLst>
            <pc:docMk/>
            <pc:sldMk cId="913246515" sldId="256"/>
            <ac:spMk id="3" creationId="{104DB751-6336-4D71-9FF9-1C1D53EA73F7}"/>
          </ac:spMkLst>
        </pc:spChg>
      </pc:sldChg>
      <pc:sldChg chg="modSp mod">
        <pc:chgData name="Narelle Wheaton" userId="6e1b2b30-480e-4f91-806b-6735d5b9e446" providerId="ADAL" clId="{A5D35A37-646A-4252-A1A1-8827BA70ADD2}" dt="2023-08-10T01:42:05.218" v="20" actId="1076"/>
        <pc:sldMkLst>
          <pc:docMk/>
          <pc:sldMk cId="1467864666" sldId="257"/>
        </pc:sldMkLst>
        <pc:spChg chg="mod">
          <ac:chgData name="Narelle Wheaton" userId="6e1b2b30-480e-4f91-806b-6735d5b9e446" providerId="ADAL" clId="{A5D35A37-646A-4252-A1A1-8827BA70ADD2}" dt="2023-08-10T01:42:05.218" v="20" actId="1076"/>
          <ac:spMkLst>
            <pc:docMk/>
            <pc:sldMk cId="1467864666" sldId="257"/>
            <ac:spMk id="3" creationId="{104DB751-6336-4D71-9FF9-1C1D53EA73F7}"/>
          </ac:spMkLst>
        </pc:spChg>
      </pc:sldChg>
      <pc:sldChg chg="modSp mod">
        <pc:chgData name="Narelle Wheaton" userId="6e1b2b30-480e-4f91-806b-6735d5b9e446" providerId="ADAL" clId="{A5D35A37-646A-4252-A1A1-8827BA70ADD2}" dt="2023-08-10T01:42:22.613" v="22" actId="1076"/>
        <pc:sldMkLst>
          <pc:docMk/>
          <pc:sldMk cId="1601988178" sldId="258"/>
        </pc:sldMkLst>
        <pc:spChg chg="mod">
          <ac:chgData name="Narelle Wheaton" userId="6e1b2b30-480e-4f91-806b-6735d5b9e446" providerId="ADAL" clId="{A5D35A37-646A-4252-A1A1-8827BA70ADD2}" dt="2023-08-10T01:42:22.613" v="22" actId="1076"/>
          <ac:spMkLst>
            <pc:docMk/>
            <pc:sldMk cId="1601988178" sldId="258"/>
            <ac:spMk id="3" creationId="{104DB751-6336-4D71-9FF9-1C1D53EA73F7}"/>
          </ac:spMkLst>
        </pc:spChg>
      </pc:sldChg>
      <pc:sldChg chg="delSp modSp mod">
        <pc:chgData name="Narelle Wheaton" userId="6e1b2b30-480e-4f91-806b-6735d5b9e446" providerId="ADAL" clId="{A5D35A37-646A-4252-A1A1-8827BA70ADD2}" dt="2023-08-10T01:42:41.104" v="28" actId="14100"/>
        <pc:sldMkLst>
          <pc:docMk/>
          <pc:sldMk cId="61138494" sldId="259"/>
        </pc:sldMkLst>
        <pc:spChg chg="mod">
          <ac:chgData name="Narelle Wheaton" userId="6e1b2b30-480e-4f91-806b-6735d5b9e446" providerId="ADAL" clId="{A5D35A37-646A-4252-A1A1-8827BA70ADD2}" dt="2023-08-10T01:42:41.104" v="28" actId="14100"/>
          <ac:spMkLst>
            <pc:docMk/>
            <pc:sldMk cId="61138494" sldId="259"/>
            <ac:spMk id="3" creationId="{104DB751-6336-4D71-9FF9-1C1D53EA73F7}"/>
          </ac:spMkLst>
        </pc:spChg>
        <pc:spChg chg="del">
          <ac:chgData name="Narelle Wheaton" userId="6e1b2b30-480e-4f91-806b-6735d5b9e446" providerId="ADAL" clId="{A5D35A37-646A-4252-A1A1-8827BA70ADD2}" dt="2023-08-10T01:42:35.953" v="26" actId="21"/>
          <ac:spMkLst>
            <pc:docMk/>
            <pc:sldMk cId="61138494" sldId="259"/>
            <ac:spMk id="4" creationId="{C0B45621-4DCF-4D5B-A9D2-C72739EF3D78}"/>
          </ac:spMkLst>
        </pc:spChg>
      </pc:sldChg>
      <pc:sldChg chg="modSp mod">
        <pc:chgData name="Narelle Wheaton" userId="6e1b2b30-480e-4f91-806b-6735d5b9e446" providerId="ADAL" clId="{A5D35A37-646A-4252-A1A1-8827BA70ADD2}" dt="2023-08-10T01:42:32.498" v="25" actId="1076"/>
        <pc:sldMkLst>
          <pc:docMk/>
          <pc:sldMk cId="1874935100" sldId="260"/>
        </pc:sldMkLst>
        <pc:spChg chg="mod">
          <ac:chgData name="Narelle Wheaton" userId="6e1b2b30-480e-4f91-806b-6735d5b9e446" providerId="ADAL" clId="{A5D35A37-646A-4252-A1A1-8827BA70ADD2}" dt="2023-08-10T01:42:32.498" v="25" actId="1076"/>
          <ac:spMkLst>
            <pc:docMk/>
            <pc:sldMk cId="1874935100" sldId="260"/>
            <ac:spMk id="3" creationId="{104DB751-6336-4D71-9FF9-1C1D53EA73F7}"/>
          </ac:spMkLst>
        </pc:spChg>
      </pc:sldChg>
      <pc:sldChg chg="addSp modSp mod">
        <pc:chgData name="Narelle Wheaton" userId="6e1b2b30-480e-4f91-806b-6735d5b9e446" providerId="ADAL" clId="{A5D35A37-646A-4252-A1A1-8827BA70ADD2}" dt="2023-08-10T01:42:53.490" v="32" actId="1076"/>
        <pc:sldMkLst>
          <pc:docMk/>
          <pc:sldMk cId="2528027856" sldId="261"/>
        </pc:sldMkLst>
        <pc:spChg chg="add mod">
          <ac:chgData name="Narelle Wheaton" userId="6e1b2b30-480e-4f91-806b-6735d5b9e446" providerId="ADAL" clId="{A5D35A37-646A-4252-A1A1-8827BA70ADD2}" dt="2023-08-10T01:42:37.609" v="27"/>
          <ac:spMkLst>
            <pc:docMk/>
            <pc:sldMk cId="2528027856" sldId="261"/>
            <ac:spMk id="2" creationId="{7C82CF37-DFDC-EA2B-236F-A17A8418C872}"/>
          </ac:spMkLst>
        </pc:spChg>
        <pc:spChg chg="mod">
          <ac:chgData name="Narelle Wheaton" userId="6e1b2b30-480e-4f91-806b-6735d5b9e446" providerId="ADAL" clId="{A5D35A37-646A-4252-A1A1-8827BA70ADD2}" dt="2023-08-10T01:42:53.490" v="32" actId="1076"/>
          <ac:spMkLst>
            <pc:docMk/>
            <pc:sldMk cId="2528027856" sldId="261"/>
            <ac:spMk id="3" creationId="{104DB751-6336-4D71-9FF9-1C1D53EA73F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4DD9D-0372-4C6C-9ED5-889F1A6BEC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CC5B1D-933F-4F70-AED4-174433CC63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7B06D-4F21-4FC7-BE89-D19E98706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5A76C-36E6-4109-848E-4AE64D0EB94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E5C2ED-2FEC-444F-859B-1B72EFBAC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23AB13-928F-4FDF-BA3A-4ADBB8249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4F7CF-2241-44AA-B58C-23F81DDD80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363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31826-E8EA-457B-B697-2E738F591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2E8CF4-EA47-429B-9608-9FE31E29FC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BBE22B-BBC9-4669-9A54-6A3EEDAF5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5A76C-36E6-4109-848E-4AE64D0EB94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8E1483-B815-4027-9D28-1F8A3CAE6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079B8E-9A20-4465-AB75-3E974A3C3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4F7CF-2241-44AA-B58C-23F81DDD80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051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64A4A0-45D9-4E1D-91BB-7939D3C9CF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B61F4-6161-4F85-8CC5-2D18556C6C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BA6CA-86C5-40EB-A309-0FB176769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5A76C-36E6-4109-848E-4AE64D0EB94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BD3DB2-8466-49CB-A6BF-9E5CFF545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1483E-31C6-4654-AF41-CFBCFF4AF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4F7CF-2241-44AA-B58C-23F81DDD80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0750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575DF-1B8A-4EB3-BAC8-8E3BE23F3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46658-1275-4FC2-AEB5-42EBDEA911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2C21-B18C-4AE0-816A-1C9E763B6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5A76C-36E6-4109-848E-4AE64D0EB94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5BB235-292D-449C-B704-83572BFA6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68310-483C-4251-B89C-A9BF3208E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4F7CF-2241-44AA-B58C-23F81DDD80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3882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9C538-45AC-42DE-88DA-CB8ADC697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76A8B1-BC6F-4B62-ABF4-5D63877692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E39DAD-07CD-477F-8DFA-F4740DDE8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5A76C-36E6-4109-848E-4AE64D0EB94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6723A-6DE0-4094-AD5F-3341C49D4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2F3AE-115B-490A-8A98-0455AA51B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4F7CF-2241-44AA-B58C-23F81DDD80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7083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699E2-3694-44CF-AA1A-AE18B2B4F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71BE1-D813-4DEC-A4B3-D2C0357DDB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658C7D-0A7B-4B26-A510-8C152A0E90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69F9B2-AD56-481B-BDFA-0B00AEBCA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5A76C-36E6-4109-848E-4AE64D0EB94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4277B9-B98A-4D9E-A247-0C5366320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028E64-5494-4A39-9BC3-C300BFFC2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4F7CF-2241-44AA-B58C-23F81DDD80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6445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F3AD8-4BD0-43F2-99B5-74E771FA1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248ABC-63F7-40AF-B378-D745BA67D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1EC9BC-E6B0-494D-AB89-7AC39B9E4C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E023B9-FF67-4B01-8A25-02E2FD1CEC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C0D830-E8D6-4708-AACD-211D31F8C4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126114-00CF-45B9-9627-47EC1B769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5A76C-36E6-4109-848E-4AE64D0EB94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B17CA5-EE38-4B02-9D6F-204F0AFF3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2E4AD7-A02C-4623-AA74-4E6F5A1DB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4F7CF-2241-44AA-B58C-23F81DDD80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3024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00F1B-755C-436B-9F85-678E957B6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FE8535-AF92-4A4B-96E2-9F939F41B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5A76C-36E6-4109-848E-4AE64D0EB94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6F2788-89D4-44EB-B346-EBA0C7FB2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22CBC0-360D-48CF-A0A5-2B80771D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4F7CF-2241-44AA-B58C-23F81DDD80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262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4368FF-66A6-41B3-AA76-8A326B478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5A76C-36E6-4109-848E-4AE64D0EB94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F7E140-7C24-4BB7-A365-486EC3E8E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12EC36-9A93-4942-8524-ED9677F74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4F7CF-2241-44AA-B58C-23F81DDD80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1676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A0A50-4E15-4833-BF4C-D84509CDD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1903E-050B-4E07-9B22-1B00D242B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31CE05-AC7A-4AB7-A67B-0C2C1D75D2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8DE7A5-A756-4534-8409-0D76EA587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5A76C-36E6-4109-848E-4AE64D0EB94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FFCDF9-933F-4D9A-A35C-2366D3823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AFFAF-8C84-47BB-8C1C-B46003F53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4F7CF-2241-44AA-B58C-23F81DDD80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480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72A4C-766F-4929-9C36-3C7F48016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19E131-12EA-4398-A48B-8F4E30D94C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A439C5-039F-46A5-989C-F7EC65C70A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F275A-B727-4257-B86E-C271442BF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5A76C-36E6-4109-848E-4AE64D0EB94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441FE0-C7E5-4333-A8E2-139BA8087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97AF48-E30B-4F99-ACB8-19D2E1017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4F7CF-2241-44AA-B58C-23F81DDD80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1109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996AAC-86D0-40EE-BF5A-209D053CD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042D1A-AC48-41CC-8D87-42872887D6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211E4-7E9F-495A-88B1-3B2BA59C52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5A76C-36E6-4109-848E-4AE64D0EB94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7A3B4-4668-4D20-8DF8-E3DE1383D4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4BC49-29E7-46D0-AC85-1175D9A01B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4F7CF-2241-44AA-B58C-23F81DDD80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8113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04DB751-6336-4D71-9FF9-1C1D53EA73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0391"/>
            <a:ext cx="9144000" cy="2777218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Jesus, lead me up the mountain,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 whitest robes are seen,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 saints can see the fountain,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we may be pure and clean.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246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04DB751-6336-4D71-9FF9-1C1D53EA73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4812"/>
            <a:ext cx="9144000" cy="27883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Lead me higher up the mountain,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 me fellowship with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Thy light I see the fountain,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blood now cleanses me.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864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04DB751-6336-4D71-9FF9-1C1D53EA73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3575"/>
            <a:ext cx="9144000" cy="29908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2.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Higher up where light increases,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Far beyond earth's fading dross,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 life of sinning ceases,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choose to gain through loss.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988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04DB751-6336-4D71-9FF9-1C1D53EA73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3040"/>
            <a:ext cx="9144000" cy="283191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Lead me higher up the mountain,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 me fellowship with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Thy light I see the fountain,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blood now cleanses me.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935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04DB751-6336-4D71-9FF9-1C1D53EA73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76400"/>
            <a:ext cx="9144000" cy="291301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Light of God, now show 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Love that shall redeem, refine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who walk with Thee and know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Thy truth my heart incline.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38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04DB751-6336-4D71-9FF9-1C1D53EA73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7875"/>
            <a:ext cx="9144000" cy="27622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Lead me higher up the mountain,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 me fellowship with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Thy light I see the fountain,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blood now cleanses me.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82CF37-DFDC-EA2B-236F-A17A8418C872}"/>
              </a:ext>
            </a:extLst>
          </p:cNvPr>
          <p:cNvSpPr txBox="1"/>
          <p:nvPr/>
        </p:nvSpPr>
        <p:spPr>
          <a:xfrm>
            <a:off x="142875" y="6049060"/>
            <a:ext cx="29527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Jesus, lead me up the mountain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William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James Pearson (1832-1892)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027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227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2022-05-09T08:52:31Z</dcterms:created>
  <dcterms:modified xsi:type="dcterms:W3CDTF">2023-08-10T01:43:04Z</dcterms:modified>
</cp:coreProperties>
</file>